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5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6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5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9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5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7F21-EFE7-4C5E-89D3-8927467D047C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ACC54-8BFE-4508-8A8D-4890E37F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7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98" y="0"/>
            <a:ext cx="9147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31" y="0"/>
            <a:ext cx="919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8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68" y="0"/>
            <a:ext cx="9156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19" y="0"/>
            <a:ext cx="9183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0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Comcast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Tran, Clifford</dc:creator>
  <cp:lastModifiedBy>Tran, Clifford</cp:lastModifiedBy>
  <cp:revision>1</cp:revision>
  <dcterms:created xsi:type="dcterms:W3CDTF">2019-07-23T16:28:38Z</dcterms:created>
  <dcterms:modified xsi:type="dcterms:W3CDTF">2019-07-23T16:28:52Z</dcterms:modified>
</cp:coreProperties>
</file>